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6"/>
  </p:notesMasterIdLst>
  <p:handoutMasterIdLst>
    <p:handoutMasterId r:id="rId7"/>
  </p:handoutMasterIdLst>
  <p:sldIdLst>
    <p:sldId id="286" r:id="rId5"/>
  </p:sldIdLst>
  <p:sldSz cx="43891200" cy="32918400"/>
  <p:notesSz cx="7010400" cy="9236075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11856">
          <p15:clr>
            <a:srgbClr val="A4A3A4"/>
          </p15:clr>
        </p15:guide>
        <p15:guide id="3" orient="horz" pos="15696">
          <p15:clr>
            <a:srgbClr val="A4A3A4"/>
          </p15:clr>
        </p15:guide>
        <p15:guide id="4" orient="horz" pos="3936">
          <p15:clr>
            <a:srgbClr val="A4A3A4"/>
          </p15:clr>
        </p15:guide>
        <p15:guide id="5" pos="672">
          <p15:clr>
            <a:srgbClr val="A4A3A4"/>
          </p15:clr>
        </p15:guide>
        <p15:guide id="6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  <p:cmAuthor id="4" name="Jennie Popp" initials="JP" lastIdx="1" clrIdx="4">
    <p:extLst>
      <p:ext uri="{19B8F6BF-5375-455C-9EA6-DF929625EA0E}">
        <p15:presenceInfo xmlns:p15="http://schemas.microsoft.com/office/powerpoint/2012/main" userId="S::jhpopp@uark.edu::95771c6a-a033-4d34-853c-bb9c52565010" providerId="AD"/>
      </p:ext>
    </p:extLst>
  </p:cmAuthor>
  <p:cmAuthor id="5" name="Jennie Popp" initials="JP [2]" lastIdx="0" clrIdx="5">
    <p:extLst>
      <p:ext uri="{19B8F6BF-5375-455C-9EA6-DF929625EA0E}">
        <p15:presenceInfo xmlns:p15="http://schemas.microsoft.com/office/powerpoint/2012/main" userId="S-1-5-21-2045787901-1262561226-111032338-336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6D19"/>
    <a:srgbClr val="CC0000"/>
    <a:srgbClr val="404040"/>
    <a:srgbClr val="A21E35"/>
    <a:srgbClr val="A41E35"/>
    <a:srgbClr val="2C3F71"/>
    <a:srgbClr val="C00000"/>
    <a:srgbClr val="C78F9F"/>
    <a:srgbClr val="E3E9E5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659" autoAdjust="0"/>
    <p:restoredTop sz="94706" autoAdjust="0"/>
  </p:normalViewPr>
  <p:slideViewPr>
    <p:cSldViewPr snapToObjects="1" showGuides="1">
      <p:cViewPr varScale="1">
        <p:scale>
          <a:sx n="13" d="100"/>
          <a:sy n="13" d="100"/>
        </p:scale>
        <p:origin x="808" y="164"/>
      </p:cViewPr>
      <p:guideLst>
        <p:guide orient="horz"/>
        <p:guide orient="horz" pos="11856"/>
        <p:guide orient="horz" pos="15696"/>
        <p:guide orient="horz" pos="3936"/>
        <p:guide pos="672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3/2/2019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31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3/2/2019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8" tIns="46139" rIns="92278" bIns="4613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278" tIns="46139" rIns="92278" bIns="4613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2278" tIns="46139" rIns="92278" bIns="46139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7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96975" y="693738"/>
            <a:ext cx="4618038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INTRODUCTION or ABSTRACT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5996467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265739"/>
            <a:ext cx="10048875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004405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257801"/>
            <a:ext cx="10058400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79401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edit)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76" name="Rectangle 36"/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79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80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1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8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8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004405"/>
            <a:ext cx="13591277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265739"/>
            <a:ext cx="13573126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7949530"/>
            <a:ext cx="1359286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242973"/>
            <a:ext cx="13573125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304135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573407"/>
            <a:ext cx="13571534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012343"/>
            <a:ext cx="1357153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265739"/>
            <a:ext cx="13579475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265739"/>
            <a:ext cx="13576029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004405"/>
            <a:ext cx="13576029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210866"/>
            <a:ext cx="13576029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7949530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679401"/>
            <a:ext cx="13576029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418067"/>
            <a:ext cx="13581061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</a:t>
            </a:r>
          </a:p>
        </p:txBody>
      </p:sp>
      <p:sp>
        <p:nvSpPr>
          <p:cNvPr id="58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599646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(header)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13410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24750" y="5265739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24750" y="600440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14272738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9777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5669876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or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58" name="Rectangle 36"/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59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3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4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6"/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00440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265739"/>
            <a:ext cx="10048875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INTRODUCTION or ABSTRACT</a:t>
            </a:r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914400" y="11430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38557200" y="1219200"/>
            <a:ext cx="4419600" cy="2514600"/>
          </a:xfrm>
          <a:prstGeom prst="rect">
            <a:avLst/>
          </a:prstGeom>
        </p:spPr>
        <p:txBody>
          <a:bodyPr lIns="91436" tIns="45717" rIns="91436" bIns="45717" anchor="ctr"/>
          <a:lstStyle>
            <a:lvl1pPr algn="ctr">
              <a:buNone/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4919070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OBJECTIVES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6" y="5996467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265739"/>
            <a:ext cx="20720050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MATERIALS &amp; METHODS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14919070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5" y="14212888"/>
            <a:ext cx="20720050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RESULTS</a:t>
            </a:r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11587164" y="23505310"/>
            <a:ext cx="20720046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CONCLUSIONS</a:t>
            </a:r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11587164" y="24243974"/>
            <a:ext cx="20720046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9059" y="5265739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REFERENCES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8" y="6004405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24750" y="28291981"/>
            <a:ext cx="10047018" cy="75404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lIns="91436" tIns="91436" rIns="91436" bIns="91436" anchor="ctr" anchorCtr="0">
            <a:spAutoFit/>
          </a:bodyPr>
          <a:lstStyle>
            <a:lvl1pPr algn="ctr">
              <a:buNone/>
              <a:defRPr sz="37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(click to add)  ACKNOWLEDGEMENTS or  CONTACT</a:t>
            </a:r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24751" y="29030647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Enter your text here</a:t>
            </a:r>
          </a:p>
        </p:txBody>
      </p:sp>
      <p:sp>
        <p:nvSpPr>
          <p:cNvPr id="60" name="Title 1"/>
          <p:cNvSpPr>
            <a:spLocks noGrp="1"/>
          </p:cNvSpPr>
          <p:nvPr>
            <p:ph type="title" hasCustomPrompt="1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/>
            </a:lvl1pPr>
          </a:lstStyle>
          <a:p>
            <a:r>
              <a:rPr lang="en-US" dirty="0"/>
              <a:t>Click here to add the poster title</a:t>
            </a:r>
          </a:p>
        </p:txBody>
      </p:sp>
      <p:sp>
        <p:nvSpPr>
          <p:cNvPr id="61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5932593" y="318516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  <p:sp>
        <p:nvSpPr>
          <p:cNvPr id="62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5932593" y="1905002"/>
            <a:ext cx="31998968" cy="128016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/>
              <a:t>Click here to add authors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52400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22250400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3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5150536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9386670" y="5257800"/>
            <a:ext cx="13585371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Rectangle 36"/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10058400" cy="259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32918400" y="5257800"/>
            <a:ext cx="10058400" cy="259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11582402" y="5257800"/>
            <a:ext cx="20724813" cy="259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36"/>
          <p:cNvSpPr>
            <a:spLocks noChangeArrowheads="1"/>
          </p:cNvSpPr>
          <p:nvPr userDrawn="1"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9" r:id="rId2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baseline="-25000" dirty="0"/>
          </a:p>
        </p:txBody>
      </p:sp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914400" y="5257800"/>
            <a:ext cx="42057638" cy="2674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922338" y="5257800"/>
            <a:ext cx="10058400" cy="26746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22341" y="5181101"/>
            <a:ext cx="10060652" cy="92332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sz="4800" dirty="0"/>
              <a:t>Introduction</a:t>
            </a:r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24"/>
          </p:nvPr>
        </p:nvSpPr>
        <p:spPr>
          <a:xfrm>
            <a:off x="11574113" y="5181600"/>
            <a:ext cx="20737110" cy="92332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sz="4800" dirty="0"/>
              <a:t>Research Questions and Answers</a:t>
            </a:r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25"/>
          </p:nvPr>
        </p:nvSpPr>
        <p:spPr>
          <a:xfrm>
            <a:off x="32924750" y="5181101"/>
            <a:ext cx="10047018" cy="92332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sz="4800" dirty="0"/>
              <a:t>Research Design and Methods</a:t>
            </a:r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26"/>
          </p:nvPr>
        </p:nvSpPr>
        <p:spPr>
          <a:xfrm>
            <a:off x="33070798" y="6104422"/>
            <a:ext cx="9740247" cy="2431413"/>
          </a:xfrm>
        </p:spPr>
        <p:txBody>
          <a:bodyPr/>
          <a:lstStyle/>
          <a:p>
            <a:pPr marL="342882" lvl="0" indent="-342882" defTabSz="914354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prstClr val="black"/>
                </a:solidFill>
              </a:rPr>
              <a:t>The organization of the poster will vary.  But often columns related to all sections other than results are narrow so mor</a:t>
            </a:r>
            <a:r>
              <a:rPr lang="en-US" sz="3200" dirty="0" smtClean="0">
                <a:solidFill>
                  <a:prstClr val="black"/>
                </a:solidFill>
              </a:rPr>
              <a:t>e space is provided for results. </a:t>
            </a:r>
            <a:endParaRPr lang="en-US" sz="4000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29"/>
          </p:nvPr>
        </p:nvSpPr>
        <p:spPr>
          <a:xfrm>
            <a:off x="32902744" y="27660600"/>
            <a:ext cx="10069024" cy="923322"/>
          </a:xfrm>
          <a:solidFill>
            <a:srgbClr val="3F6D19"/>
          </a:solidFill>
        </p:spPr>
        <p:txBody>
          <a:bodyPr/>
          <a:lstStyle/>
          <a:p>
            <a:r>
              <a:rPr lang="en-US" sz="4800" dirty="0"/>
              <a:t>For References and Information</a:t>
            </a:r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30"/>
          </p:nvPr>
        </p:nvSpPr>
        <p:spPr>
          <a:xfrm>
            <a:off x="33070799" y="28793197"/>
            <a:ext cx="9915525" cy="1231084"/>
          </a:xfrm>
        </p:spPr>
        <p:txBody>
          <a:bodyPr/>
          <a:lstStyle/>
          <a:p>
            <a:r>
              <a:rPr lang="en-US" dirty="0" smtClean="0"/>
              <a:t>Add any important literature references here as well as your contact information for those who want more information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593" y="457202"/>
            <a:ext cx="32009976" cy="14478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Trade Adjustment Assistance: Shrimp Program</a:t>
            </a:r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4294967295"/>
          </p:nvPr>
        </p:nvSpPr>
        <p:spPr>
          <a:xfrm>
            <a:off x="7122695" y="457202"/>
            <a:ext cx="29597684" cy="3872318"/>
          </a:xfrm>
          <a:prstGeom prst="rect">
            <a:avLst/>
          </a:prstGeom>
          <a:solidFill>
            <a:schemeClr val="accent1">
              <a:lumMod val="40000"/>
              <a:lumOff val="60000"/>
              <a:alpha val="49000"/>
            </a:schemeClr>
          </a:solidFill>
          <a:ln w="15875" cmpd="sng">
            <a:solidFill>
              <a:schemeClr val="tx1"/>
            </a:solidFill>
            <a:miter lim="800000"/>
          </a:ln>
        </p:spPr>
        <p:txBody>
          <a:bodyPr anchor="ctr"/>
          <a:lstStyle/>
          <a:p>
            <a:pPr algn="ctr">
              <a:buNone/>
            </a:pPr>
            <a:r>
              <a:rPr lang="en-US" sz="5600" b="1" dirty="0" smtClean="0">
                <a:latin typeface="Trebuchet MS" pitchFamily="34" charset="0"/>
              </a:rPr>
              <a:t>POSTER TITLE HERE</a:t>
            </a:r>
            <a:endParaRPr lang="en-US" sz="5600" b="1" dirty="0">
              <a:latin typeface="Trebuchet MS" pitchFamily="34" charset="0"/>
            </a:endParaRPr>
          </a:p>
          <a:p>
            <a:pPr algn="ctr">
              <a:buNone/>
            </a:pPr>
            <a:r>
              <a:rPr lang="en-US" sz="4400" dirty="0" smtClean="0"/>
              <a:t>List of all of the authors here</a:t>
            </a:r>
            <a:endParaRPr lang="en-US" sz="4400" dirty="0"/>
          </a:p>
          <a:p>
            <a:pPr algn="ctr">
              <a:buNone/>
            </a:pPr>
            <a:r>
              <a:rPr lang="en-US" sz="4400" dirty="0" smtClean="0">
                <a:latin typeface="Trebuchet MS" pitchFamily="34" charset="0"/>
              </a:rPr>
              <a:t>List author affiliations here (e.g. University of Arkansas)</a:t>
            </a:r>
            <a:endParaRPr lang="en-US" sz="4400" dirty="0">
              <a:latin typeface="Trebuchet MS" pitchFamily="34" charset="0"/>
            </a:endParaRPr>
          </a:p>
        </p:txBody>
      </p:sp>
      <p:sp>
        <p:nvSpPr>
          <p:cNvPr id="29" name="Text Placeholder 62"/>
          <p:cNvSpPr>
            <a:spLocks noGrp="1"/>
          </p:cNvSpPr>
          <p:nvPr>
            <p:ph type="body" sz="quarter" idx="23"/>
          </p:nvPr>
        </p:nvSpPr>
        <p:spPr>
          <a:xfrm>
            <a:off x="12665731" y="7656039"/>
            <a:ext cx="19106733" cy="3231632"/>
          </a:xfrm>
        </p:spPr>
        <p:txBody>
          <a:bodyPr/>
          <a:lstStyle/>
          <a:p>
            <a:pPr marL="342882" lvl="0" indent="-342882" defTabSz="914354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dirty="0" smtClean="0"/>
              <a:t>List by topic</a:t>
            </a:r>
          </a:p>
          <a:p>
            <a:pPr marL="1485824" lvl="1" indent="-342882" defTabSz="914354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dirty="0" smtClean="0"/>
              <a:t>Provide results of hypotheses testing or answer your research question</a:t>
            </a:r>
          </a:p>
          <a:p>
            <a:pPr marL="1485824" lvl="1" indent="-342882" defTabSz="914354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000" dirty="0" smtClean="0"/>
              <a:t>Some may want to provide figures and tables to either support the methods or the results here</a:t>
            </a:r>
            <a:endParaRPr lang="en-US" sz="4000" dirty="0"/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11889658" y="6573553"/>
            <a:ext cx="20116800" cy="1122647"/>
          </a:xfrm>
          <a:prstGeom prst="rect">
            <a:avLst/>
          </a:prstGeom>
        </p:spPr>
        <p:txBody>
          <a:bodyPr lIns="91436" tIns="45717" rIns="91436" bIns="45717" anchor="ctr" anchorCtr="0">
            <a:normAutofit fontScale="97500"/>
          </a:bodyPr>
          <a:lstStyle>
            <a:lvl1pPr algn="ctr" defTabSz="4388900" rtl="0" eaLnBrk="1" latinLnBrk="0" hangingPunct="1">
              <a:spcBef>
                <a:spcPct val="0"/>
              </a:spcBef>
              <a:buNone/>
              <a:defRPr sz="8800" b="1" kern="120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chemeClr val="tx1"/>
                </a:solidFill>
              </a:rPr>
              <a:t>Organize your results</a:t>
            </a:r>
            <a:endParaRPr lang="en-US" sz="44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601390" y="18048638"/>
            <a:ext cx="1836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54"/>
            <a:r>
              <a:rPr lang="en-US" sz="40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Figure 1. Title your table or figure</a:t>
            </a:r>
            <a:endParaRPr lang="en-US" sz="40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13804590" y="29351996"/>
            <a:ext cx="162488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rebuchet MS" panose="020B0603020202020204" pitchFamily="34" charset="0"/>
              </a:rPr>
              <a:t>Figure 2:  Title table or figure </a:t>
            </a:r>
            <a:endParaRPr lang="en-US" sz="4000" dirty="0">
              <a:latin typeface="Trebuchet MS" panose="020B0603020202020204" pitchFamily="34" charset="0"/>
            </a:endParaRPr>
          </a:p>
        </p:txBody>
      </p:sp>
      <p:sp>
        <p:nvSpPr>
          <p:cNvPr id="152" name="Text Placeholder 151"/>
          <p:cNvSpPr>
            <a:spLocks noGrp="1"/>
          </p:cNvSpPr>
          <p:nvPr>
            <p:ph type="body" sz="quarter" idx="10"/>
          </p:nvPr>
        </p:nvSpPr>
        <p:spPr>
          <a:xfrm>
            <a:off x="1066801" y="6400800"/>
            <a:ext cx="9747738" cy="804525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Most posters start with an introduction that provides</a:t>
            </a:r>
          </a:p>
          <a:p>
            <a:pPr marL="1485842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Summary of the problem/topic being addressed</a:t>
            </a:r>
          </a:p>
          <a:p>
            <a:pPr marL="1485842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Why it’s important</a:t>
            </a:r>
          </a:p>
          <a:p>
            <a:pPr marL="1485842" lvl="1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What you plan to present on this poster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The length of this introduction can vary. Work with your mentor on relevant size of each section of your poster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/>
              <a:t>IMPORTANT: HONORS ALLOWS FOR MINIMAL COLOR. PLEASE ENSURE MOST OF YOUR BACKGROUND IS WHITE. </a:t>
            </a:r>
            <a:endParaRPr lang="en-US" sz="3200" dirty="0"/>
          </a:p>
        </p:txBody>
      </p:sp>
      <p:sp>
        <p:nvSpPr>
          <p:cNvPr id="160" name="Text Placeholder 56"/>
          <p:cNvSpPr>
            <a:spLocks noGrp="1"/>
          </p:cNvSpPr>
          <p:nvPr>
            <p:ph type="body" sz="quarter" idx="20"/>
          </p:nvPr>
        </p:nvSpPr>
        <p:spPr>
          <a:xfrm>
            <a:off x="922341" y="17754600"/>
            <a:ext cx="10050462" cy="923322"/>
          </a:xfrm>
          <a:solidFill>
            <a:srgbClr val="3F6D19"/>
          </a:solidFill>
        </p:spPr>
        <p:txBody>
          <a:bodyPr/>
          <a:lstStyle/>
          <a:p>
            <a:r>
              <a:rPr lang="en-US" sz="4800" dirty="0" smtClean="0"/>
              <a:t>Literature Review</a:t>
            </a:r>
            <a:endParaRPr lang="en-US" sz="4800" dirty="0"/>
          </a:p>
        </p:txBody>
      </p:sp>
      <p:sp>
        <p:nvSpPr>
          <p:cNvPr id="162" name="Text Placeholder 55"/>
          <p:cNvSpPr>
            <a:spLocks noGrp="1"/>
          </p:cNvSpPr>
          <p:nvPr>
            <p:ph type="body" sz="quarter" idx="19"/>
          </p:nvPr>
        </p:nvSpPr>
        <p:spPr>
          <a:xfrm>
            <a:off x="1039499" y="19050000"/>
            <a:ext cx="9775040" cy="2628390"/>
          </a:xfrm>
        </p:spPr>
        <p:txBody>
          <a:bodyPr wrap="square">
            <a:spAutoFit/>
          </a:bodyPr>
          <a:lstStyle/>
          <a:p>
            <a:r>
              <a:rPr lang="en-US" sz="3200" dirty="0" smtClean="0"/>
              <a:t>The next section of the poster provides the literature review related to your study.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166" name="Text Placeholder 64"/>
          <p:cNvSpPr>
            <a:spLocks noGrp="1"/>
          </p:cNvSpPr>
          <p:nvPr>
            <p:ph type="body" sz="quarter" idx="25"/>
          </p:nvPr>
        </p:nvSpPr>
        <p:spPr>
          <a:xfrm>
            <a:off x="32919060" y="20040600"/>
            <a:ext cx="10047018" cy="92332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US" sz="4800" dirty="0"/>
              <a:t>Conclusions</a:t>
            </a:r>
          </a:p>
        </p:txBody>
      </p:sp>
      <p:sp>
        <p:nvSpPr>
          <p:cNvPr id="167" name="Text Placeholder 65"/>
          <p:cNvSpPr>
            <a:spLocks noGrp="1"/>
          </p:cNvSpPr>
          <p:nvPr>
            <p:ph type="body" sz="quarter" idx="26"/>
          </p:nvPr>
        </p:nvSpPr>
        <p:spPr>
          <a:xfrm>
            <a:off x="33065108" y="21052824"/>
            <a:ext cx="9740247" cy="954085"/>
          </a:xfrm>
        </p:spPr>
        <p:txBody>
          <a:bodyPr/>
          <a:lstStyle/>
          <a:p>
            <a:pPr marL="514326" lvl="0" indent="-514326" defTabSz="914354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/>
              <a:t>Highlight the important conclusions here</a:t>
            </a:r>
            <a:endParaRPr lang="en-US" sz="2800" dirty="0"/>
          </a:p>
        </p:txBody>
      </p:sp>
      <p:sp>
        <p:nvSpPr>
          <p:cNvPr id="168" name="Text Placeholder 68"/>
          <p:cNvSpPr>
            <a:spLocks noGrp="1"/>
          </p:cNvSpPr>
          <p:nvPr>
            <p:ph type="body" sz="quarter" idx="29"/>
          </p:nvPr>
        </p:nvSpPr>
        <p:spPr>
          <a:xfrm>
            <a:off x="32934699" y="24917400"/>
            <a:ext cx="10069024" cy="923322"/>
          </a:xfrm>
          <a:solidFill>
            <a:srgbClr val="3F6D19"/>
          </a:solidFill>
        </p:spPr>
        <p:txBody>
          <a:bodyPr/>
          <a:lstStyle/>
          <a:p>
            <a:r>
              <a:rPr lang="en-US" sz="4800" dirty="0"/>
              <a:t>Acknowledgements</a:t>
            </a:r>
          </a:p>
        </p:txBody>
      </p:sp>
      <p:sp>
        <p:nvSpPr>
          <p:cNvPr id="169" name="Text Placeholder 69"/>
          <p:cNvSpPr>
            <a:spLocks noGrp="1"/>
          </p:cNvSpPr>
          <p:nvPr>
            <p:ph type="body" sz="quarter" idx="30"/>
          </p:nvPr>
        </p:nvSpPr>
        <p:spPr>
          <a:xfrm>
            <a:off x="33102754" y="25977517"/>
            <a:ext cx="9708291" cy="1615805"/>
          </a:xfrm>
        </p:spPr>
        <p:txBody>
          <a:bodyPr/>
          <a:lstStyle/>
          <a:p>
            <a:r>
              <a:rPr lang="en-US" dirty="0" smtClean="0"/>
              <a:t>Acknowledge here (or at the bottom of the poster) all funding sources (including Honors College) and any special assistance you were provided by an outside source to do this work.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2194148" y="31494413"/>
            <a:ext cx="23571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This research has been </a:t>
            </a:r>
            <a:r>
              <a:rPr lang="en-US" sz="3600" dirty="0" smtClean="0"/>
              <a:t>supported, in part by a grant from the Honors College.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13906190" y="11169457"/>
            <a:ext cx="15163800" cy="6553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230600" y="14325600"/>
            <a:ext cx="1242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Place your figure or table here</a:t>
            </a:r>
            <a:endParaRPr lang="en-US" sz="3200" dirty="0"/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10789139" y="19652442"/>
            <a:ext cx="20116799" cy="11226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Separate your figures/tables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anose="020B0603020202020204" pitchFamily="34" charset="0"/>
              </a:rPr>
              <a:t> with more discussion if relevant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anose="020B06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906190" y="21052824"/>
            <a:ext cx="7581900" cy="75310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22471546" y="21052824"/>
            <a:ext cx="7581900" cy="75310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AF9855F-929F-4CDD-A653-0581920FD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3086" y="678190"/>
            <a:ext cx="4232269" cy="37777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954000" y="30632400"/>
            <a:ext cx="1744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If student received funding from Honors College, wording provided below. Put Honors Logo next to it if not used above: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1" y="678190"/>
            <a:ext cx="5562599" cy="31700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YOUR HONORS PROGRAM LOGO </a:t>
            </a:r>
          </a:p>
          <a:p>
            <a:r>
              <a:rPr lang="en-US" sz="4000" dirty="0" smtClean="0"/>
              <a:t>SHOULD GO HERE. CHECK WITH MENTOR FOR RIGHT LOGO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1066801" y="31494413"/>
            <a:ext cx="9722338" cy="14157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Can put a logo here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3306785" y="31494413"/>
            <a:ext cx="9722338" cy="14157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Can put a logo here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sterPresentations.com-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ight Highligh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9022</TotalTime>
  <Words>334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Trebuchet MS</vt:lpstr>
      <vt:lpstr>Wingdings</vt:lpstr>
      <vt:lpstr>PosterPresentations.com-36x48-Template-V2b</vt:lpstr>
      <vt:lpstr>1_Classic 3 Columns</vt:lpstr>
      <vt:lpstr>Classic - Wide Center</vt:lpstr>
      <vt:lpstr>Right Highlight</vt:lpstr>
      <vt:lpstr>Trade Adjustment Assistance: Shrimp Program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Jennie Popp</cp:lastModifiedBy>
  <cp:revision>103</cp:revision>
  <cp:lastPrinted>2012-01-31T18:56:57Z</cp:lastPrinted>
  <dcterms:created xsi:type="dcterms:W3CDTF">2011-04-21T17:08:10Z</dcterms:created>
  <dcterms:modified xsi:type="dcterms:W3CDTF">2019-03-02T19:19:52Z</dcterms:modified>
</cp:coreProperties>
</file>