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ch support" initials="ts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DB1"/>
    <a:srgbClr val="663300"/>
    <a:srgbClr val="006600"/>
    <a:srgbClr val="008000"/>
    <a:srgbClr val="009900"/>
    <a:srgbClr val="FF9900"/>
    <a:srgbClr val="008080"/>
    <a:srgbClr val="003399"/>
    <a:srgbClr val="0000FF"/>
    <a:srgbClr val="A0E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290" autoAdjust="0"/>
  </p:normalViewPr>
  <p:slideViewPr>
    <p:cSldViewPr>
      <p:cViewPr varScale="1">
        <p:scale>
          <a:sx n="13" d="100"/>
          <a:sy n="13" d="100"/>
        </p:scale>
        <p:origin x="808" y="164"/>
      </p:cViewPr>
      <p:guideLst>
        <p:guide orient="horz" pos="43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7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9" tIns="47865" rIns="95729" bIns="47865" numCol="1" anchor="t" anchorCtr="0" compatLnSpc="1">
            <a:prstTxWarp prst="textNoShape">
              <a:avLst/>
            </a:prstTxWarp>
          </a:bodyPr>
          <a:lstStyle>
            <a:lvl1pPr algn="l" defTabSz="95840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9" y="0"/>
            <a:ext cx="3170583" cy="47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9" tIns="47865" rIns="95729" bIns="47865" numCol="1" anchor="t" anchorCtr="0" compatLnSpc="1">
            <a:prstTxWarp prst="textNoShape">
              <a:avLst/>
            </a:prstTxWarp>
          </a:bodyPr>
          <a:lstStyle>
            <a:lvl1pPr algn="r" defTabSz="95840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336"/>
            <a:ext cx="3170583" cy="47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9" tIns="47865" rIns="95729" bIns="47865" numCol="1" anchor="b" anchorCtr="0" compatLnSpc="1">
            <a:prstTxWarp prst="textNoShape">
              <a:avLst/>
            </a:prstTxWarp>
          </a:bodyPr>
          <a:lstStyle>
            <a:lvl1pPr algn="l" defTabSz="95840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9" y="9109336"/>
            <a:ext cx="3170583" cy="47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29" tIns="47865" rIns="95729" bIns="47865" numCol="1" anchor="b" anchorCtr="0" compatLnSpc="1">
            <a:prstTxWarp prst="textNoShape">
              <a:avLst/>
            </a:prstTxWarp>
          </a:bodyPr>
          <a:lstStyle>
            <a:lvl1pPr algn="r" defTabSz="958401">
              <a:defRPr sz="1200" smtClean="0"/>
            </a:lvl1pPr>
          </a:lstStyle>
          <a:p>
            <a:pPr>
              <a:defRPr/>
            </a:pPr>
            <a:fld id="{A3C8F759-E8AF-45FD-84B9-94EC72084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9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22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6675"/>
            <a:ext cx="37308064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125"/>
            <a:ext cx="307249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26B81-60E0-4389-8A06-70B19AC24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024A7-8C97-414B-8A6E-64980179E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297" y="2924175"/>
            <a:ext cx="9326336" cy="26335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568" y="2924175"/>
            <a:ext cx="27851100" cy="26335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29BA5A-E501-48D6-92E5-991D23D115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F1E103-D50A-48EB-8D28-EF2732F70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8064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8064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CF08D-F565-420B-B103-F49EB32F2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569" y="9512301"/>
            <a:ext cx="18588717" cy="1974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2301"/>
            <a:ext cx="18588718" cy="1974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777E1-071A-4465-9B66-5E5503416D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9176"/>
            <a:ext cx="1939970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1"/>
            <a:ext cx="1939970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71FB-9618-4D6A-95FB-74547F5F64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B44FB-43C5-427E-93BD-4F65E94BB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AB55A-1EA9-432D-9D49-D7201848F8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7636E-2CEA-4B13-8430-780461003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564"/>
            <a:ext cx="26335264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639"/>
            <a:ext cx="26335264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539"/>
            <a:ext cx="26335264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00A24-3467-40AF-B7E4-F1691E49D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569" y="2924176"/>
            <a:ext cx="37308064" cy="548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162" tIns="267565" rIns="533162" bIns="2675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569" y="9512301"/>
            <a:ext cx="37308064" cy="1974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162" tIns="267565" rIns="533162" bIns="267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568" y="29991051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33162" tIns="267565" rIns="533162" bIns="267565" numCol="1" anchor="ctr" anchorCtr="0" compatLnSpc="1">
            <a:prstTxWarp prst="textNoShape">
              <a:avLst/>
            </a:prstTxWarp>
          </a:bodyPr>
          <a:lstStyle>
            <a:lvl1pPr algn="l">
              <a:defRPr sz="8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072" y="29991051"/>
            <a:ext cx="13901057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33162" tIns="267565" rIns="533162" bIns="267565" numCol="1" anchor="ctr" anchorCtr="0" compatLnSpc="1">
            <a:prstTxWarp prst="textNoShape">
              <a:avLst/>
            </a:prstTxWarp>
          </a:bodyPr>
          <a:lstStyle>
            <a:lvl1pPr>
              <a:defRPr sz="8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91051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33162" tIns="267565" rIns="533162" bIns="267565" numCol="1" anchor="ctr" anchorCtr="0" compatLnSpc="1">
            <a:prstTxWarp prst="textNoShape">
              <a:avLst/>
            </a:prstTxWarp>
          </a:bodyPr>
          <a:lstStyle>
            <a:lvl1pPr algn="r">
              <a:defRPr sz="8100">
                <a:latin typeface="Times New Roman" pitchFamily="18" charset="0"/>
              </a:defRPr>
            </a:lvl1pPr>
          </a:lstStyle>
          <a:p>
            <a:fld id="{65F7AB44-C8C6-4F76-BB15-92635CCAF4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2pPr>
      <a:lvl3pPr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3pPr>
      <a:lvl4pPr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4pPr>
      <a:lvl5pPr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5pPr>
      <a:lvl6pPr marL="457200"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6pPr>
      <a:lvl7pPr marL="914400"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7pPr>
      <a:lvl8pPr marL="1371600"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8pPr>
      <a:lvl9pPr marL="1828800" algn="ctr" defTabSz="24711025" rtl="0" eaLnBrk="0" fontAlgn="base" hangingPunct="0">
        <a:spcBef>
          <a:spcPct val="0"/>
        </a:spcBef>
        <a:spcAft>
          <a:spcPct val="0"/>
        </a:spcAft>
        <a:defRPr sz="25400">
          <a:solidFill>
            <a:schemeClr val="tx2"/>
          </a:solidFill>
          <a:latin typeface="Times New Roman" pitchFamily="18" charset="0"/>
        </a:defRPr>
      </a:lvl9pPr>
    </p:titleStyle>
    <p:bodyStyle>
      <a:lvl1pPr marL="1984375" indent="-19843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8500">
          <a:solidFill>
            <a:schemeClr val="tx1"/>
          </a:solidFill>
          <a:latin typeface="+mn-lt"/>
          <a:ea typeface="+mn-ea"/>
          <a:cs typeface="+mn-cs"/>
        </a:defRPr>
      </a:lvl1pPr>
      <a:lvl2pPr marL="4298950" indent="-1652588" algn="l" defTabSz="24711025" rtl="0" eaLnBrk="0" fontAlgn="base" hangingPunct="0">
        <a:spcBef>
          <a:spcPct val="20000"/>
        </a:spcBef>
        <a:spcAft>
          <a:spcPct val="0"/>
        </a:spcAft>
        <a:buChar char="–"/>
        <a:defRPr sz="16100">
          <a:solidFill>
            <a:schemeClr val="tx1"/>
          </a:solidFill>
          <a:latin typeface="+mn-lt"/>
        </a:defRPr>
      </a:lvl2pPr>
      <a:lvl3pPr marL="6615113" indent="-1322388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</a:defRPr>
      </a:lvl3pPr>
      <a:lvl4pPr marL="9259888" indent="-1320800" algn="l" defTabSz="2471102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4pPr>
      <a:lvl5pPr marL="11906250" indent="-13239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5pPr>
      <a:lvl6pPr marL="12363450" indent="-13239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6pPr>
      <a:lvl7pPr marL="12820650" indent="-13239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7pPr>
      <a:lvl8pPr marL="13277850" indent="-13239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8pPr>
      <a:lvl9pPr marL="13735050" indent="-1323975" algn="l" defTabSz="2471102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0"/>
          <p:cNvSpPr txBox="1">
            <a:spLocks noChangeArrowheads="1"/>
          </p:cNvSpPr>
          <p:nvPr/>
        </p:nvSpPr>
        <p:spPr bwMode="auto">
          <a:xfrm>
            <a:off x="8877081" y="368427"/>
            <a:ext cx="26719307" cy="3838525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sm" len="sm"/>
          </a:ln>
        </p:spPr>
        <p:txBody>
          <a:bodyPr wrap="square" lIns="113322" tIns="56661" rIns="113322" bIns="56661">
            <a:spAutoFit/>
          </a:bodyPr>
          <a:lstStyle/>
          <a:p>
            <a:pPr defTabSz="1133475"/>
            <a:endParaRPr lang="en-US" sz="1000" b="1" dirty="0" smtClean="0"/>
          </a:p>
          <a:p>
            <a:r>
              <a:rPr lang="en-US" sz="7200" b="1" dirty="0" smtClean="0">
                <a:solidFill>
                  <a:srgbClr val="663300"/>
                </a:solidFill>
              </a:rPr>
              <a:t>TITLE OF YOUR SLIDE HERE</a:t>
            </a:r>
            <a:endParaRPr lang="en-US" sz="7200" b="1" dirty="0" smtClean="0">
              <a:solidFill>
                <a:srgbClr val="663300"/>
              </a:solidFill>
            </a:endParaRPr>
          </a:p>
          <a:p>
            <a:endParaRPr lang="en-US" sz="4000" b="1" dirty="0"/>
          </a:p>
          <a:p>
            <a:r>
              <a:rPr lang="en-US" sz="4000" b="1" dirty="0" smtClean="0">
                <a:solidFill>
                  <a:srgbClr val="006600"/>
                </a:solidFill>
              </a:rPr>
              <a:t>List your authors here</a:t>
            </a:r>
            <a:endParaRPr lang="en-US" sz="4000" b="1" dirty="0">
              <a:solidFill>
                <a:srgbClr val="006600"/>
              </a:solidFill>
            </a:endParaRPr>
          </a:p>
          <a:p>
            <a:pPr defTabSz="1133475"/>
            <a:endParaRPr lang="en-US" sz="4000" b="1" dirty="0" smtClean="0">
              <a:solidFill>
                <a:srgbClr val="003399"/>
              </a:solidFill>
            </a:endParaRPr>
          </a:p>
          <a:p>
            <a:pPr defTabSz="1133475"/>
            <a:r>
              <a:rPr lang="en-US" sz="4000" b="1" dirty="0" smtClean="0">
                <a:solidFill>
                  <a:srgbClr val="006600"/>
                </a:solidFill>
              </a:rPr>
              <a:t>List author affiliation here</a:t>
            </a:r>
            <a:endParaRPr lang="en-US" sz="3000" dirty="0"/>
          </a:p>
        </p:txBody>
      </p:sp>
      <p:sp>
        <p:nvSpPr>
          <p:cNvPr id="1029" name="Text Box 76"/>
          <p:cNvSpPr txBox="1">
            <a:spLocks noChangeArrowheads="1"/>
          </p:cNvSpPr>
          <p:nvPr/>
        </p:nvSpPr>
        <p:spPr bwMode="auto">
          <a:xfrm>
            <a:off x="35405786" y="25334913"/>
            <a:ext cx="228922" cy="57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3322" tIns="56661" rIns="113322" bIns="56661">
            <a:spAutoFit/>
          </a:bodyPr>
          <a:lstStyle/>
          <a:p>
            <a:pPr algn="l" defTabSz="1133475"/>
            <a:endParaRPr lang="en-US" sz="3000">
              <a:latin typeface="Times New Roman" pitchFamily="18" charset="0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990600" y="5791200"/>
            <a:ext cx="13237030" cy="2329308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 type="none" w="sm" len="sm"/>
            <a:tailEnd type="none" w="sm" len="sm"/>
          </a:ln>
        </p:spPr>
        <p:txBody>
          <a:bodyPr wrap="square" lIns="113322" tIns="56661" rIns="113322" bIns="56661">
            <a:spAutoFit/>
          </a:bodyPr>
          <a:lstStyle/>
          <a:p>
            <a:pPr algn="just" defTabSz="1133475">
              <a:lnSpc>
                <a:spcPct val="90000"/>
              </a:lnSpc>
              <a:tabLst>
                <a:tab pos="566738" algn="l"/>
              </a:tabLst>
            </a:pPr>
            <a:endParaRPr lang="en-US" sz="5400" b="1" dirty="0" smtClean="0">
              <a:solidFill>
                <a:srgbClr val="996633"/>
              </a:solidFill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90000"/>
              </a:lnSpc>
              <a:tabLst>
                <a:tab pos="566738" algn="l"/>
              </a:tabLst>
            </a:pPr>
            <a:endParaRPr lang="en-US" sz="3200" b="1" dirty="0">
              <a:solidFill>
                <a:srgbClr val="996633"/>
              </a:solidFill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Lay out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Most posters start with an introduction that provides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Summary of the problem/topic being addressed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Why it’s important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What you plan to present on this poster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The length of this introduction can vary. Work with your mentor on relevant size of each section of your poster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IMPORTANT: HONORS ALLOWS FOR MINIMAL COLOR. PLEASE ENSURE MOST OF YOUR BACKGROUND IS WHITE. </a:t>
            </a: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r>
              <a:rPr lang="en-US" sz="3200" dirty="0" smtClean="0"/>
              <a:t>You might want to highlight your objective so it is easy </a:t>
            </a:r>
            <a:r>
              <a:rPr lang="en-US" sz="3200" dirty="0" err="1" smtClean="0"/>
              <a:t>fo</a:t>
            </a:r>
            <a:r>
              <a:rPr lang="en-US" sz="3200" dirty="0" smtClean="0"/>
              <a:t> find</a:t>
            </a: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Here is where you would describe your methods and explain your tables and figures if they are related to your methods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 defTabSz="11334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cs typeface="Times New Roman" pitchFamily="18" charset="0"/>
              </a:rPr>
              <a:t>	</a:t>
            </a:r>
            <a:r>
              <a:rPr lang="en-US" sz="3200" dirty="0" smtClean="0">
                <a:cs typeface="Times New Roman" pitchFamily="18" charset="0"/>
              </a:rPr>
              <a:t>at </a:t>
            </a:r>
            <a:r>
              <a:rPr lang="en-US" sz="3200" dirty="0" smtClean="0">
                <a:cs typeface="Times New Roman" pitchFamily="18" charset="0"/>
              </a:rPr>
              <a:t>the end of the tour.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	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1034" name="Text Box 395"/>
          <p:cNvSpPr txBox="1">
            <a:spLocks noChangeArrowheads="1"/>
          </p:cNvSpPr>
          <p:nvPr/>
        </p:nvSpPr>
        <p:spPr bwMode="auto">
          <a:xfrm>
            <a:off x="29260800" y="5491236"/>
            <a:ext cx="13151305" cy="23729573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2800" b="1" dirty="0">
              <a:solidFill>
                <a:srgbClr val="003399"/>
              </a:solidFill>
            </a:endParaRPr>
          </a:p>
          <a:p>
            <a:pPr algn="just"/>
            <a:r>
              <a:rPr lang="en-US" sz="2800" dirty="0">
                <a:cs typeface="Times New Roman" pitchFamily="18" charset="0"/>
              </a:rPr>
              <a:t>	</a:t>
            </a:r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You might want to start your results in a simple paragraph and then separate different results with </a:t>
            </a:r>
            <a:r>
              <a:rPr lang="en-US" sz="2800" dirty="0" err="1" smtClean="0">
                <a:cs typeface="Times New Roman" pitchFamily="18" charset="0"/>
              </a:rPr>
              <a:t>subheaders</a:t>
            </a:r>
            <a:r>
              <a:rPr lang="en-US" sz="2800" dirty="0" smtClean="0">
                <a:cs typeface="Times New Roman" pitchFamily="18" charset="0"/>
              </a:rPr>
              <a:t> like this.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663300"/>
                </a:solidFill>
                <a:cs typeface="Times New Roman" pitchFamily="18" charset="0"/>
              </a:rPr>
              <a:t>Subheader</a:t>
            </a:r>
            <a:r>
              <a:rPr lang="en-US" sz="2800" b="1" dirty="0" smtClean="0">
                <a:solidFill>
                  <a:srgbClr val="663300"/>
                </a:solidFill>
                <a:cs typeface="Times New Roman" pitchFamily="18" charset="0"/>
              </a:rPr>
              <a:t> One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This describes your first result. Make sure you reference any tables or figures.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663300"/>
                </a:solidFill>
                <a:cs typeface="Times New Roman" pitchFamily="18" charset="0"/>
              </a:rPr>
              <a:t>Subheader</a:t>
            </a:r>
            <a:r>
              <a:rPr lang="en-US" sz="2800" b="1" dirty="0" smtClean="0">
                <a:solidFill>
                  <a:srgbClr val="663300"/>
                </a:solidFill>
                <a:cs typeface="Times New Roman" pitchFamily="18" charset="0"/>
              </a:rPr>
              <a:t> Two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Follow the same pattern here.</a:t>
            </a:r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r>
              <a:rPr lang="en-US" sz="3200" dirty="0" smtClean="0">
                <a:cs typeface="Times New Roman" pitchFamily="18" charset="0"/>
              </a:rPr>
              <a:t>	</a:t>
            </a:r>
            <a:r>
              <a:rPr lang="en-US" sz="3200" dirty="0" smtClean="0">
                <a:cs typeface="Times New Roman" pitchFamily="18" charset="0"/>
              </a:rPr>
              <a:t>.</a:t>
            </a:r>
            <a:endParaRPr lang="en-US" sz="3200" dirty="0" smtClean="0">
              <a:cs typeface="Times New Roman" pitchFamily="18" charset="0"/>
            </a:endParaRPr>
          </a:p>
          <a:p>
            <a:pPr algn="just"/>
            <a:endParaRPr lang="en-US" sz="3200" dirty="0">
              <a:cs typeface="Times New Roman" pitchFamily="18" charset="0"/>
            </a:endParaRPr>
          </a:p>
          <a:p>
            <a:pPr algn="just"/>
            <a:endParaRPr lang="en-US" sz="3200" dirty="0" smtClean="0">
              <a:cs typeface="Times New Roman" pitchFamily="18" charset="0"/>
            </a:endParaRPr>
          </a:p>
          <a:p>
            <a:pPr algn="just"/>
            <a:endParaRPr lang="en-US" sz="32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List your conclusions here</a:t>
            </a: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endParaRPr lang="en-US" sz="20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List your references here.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You decide the length of each section</a:t>
            </a: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800" dirty="0">
              <a:cs typeface="Times New Roman" pitchFamily="18" charset="0"/>
            </a:endParaRPr>
          </a:p>
          <a:p>
            <a:pPr algn="just"/>
            <a:endParaRPr lang="en-US" sz="2800" dirty="0" smtClean="0">
              <a:cs typeface="Times New Roman" pitchFamily="18" charset="0"/>
            </a:endParaRPr>
          </a:p>
          <a:p>
            <a:pPr algn="just"/>
            <a:endParaRPr lang="en-US" sz="2000" dirty="0">
              <a:cs typeface="Times New Roman" pitchFamily="18" charset="0"/>
            </a:endParaRPr>
          </a:p>
        </p:txBody>
      </p:sp>
      <p:sp>
        <p:nvSpPr>
          <p:cNvPr id="1038" name="Text Box 882"/>
          <p:cNvSpPr txBox="1">
            <a:spLocks noChangeArrowheads="1"/>
          </p:cNvSpPr>
          <p:nvPr/>
        </p:nvSpPr>
        <p:spPr bwMode="auto">
          <a:xfrm>
            <a:off x="15621000" y="5647864"/>
            <a:ext cx="1264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447800" indent="-1447800" algn="l"/>
            <a:r>
              <a:rPr lang="en-US" sz="2800" b="1" dirty="0" smtClean="0">
                <a:solidFill>
                  <a:srgbClr val="663300"/>
                </a:solidFill>
              </a:rPr>
              <a:t>Figure </a:t>
            </a:r>
            <a:r>
              <a:rPr lang="en-US" sz="2800" b="1" dirty="0" smtClean="0">
                <a:solidFill>
                  <a:srgbClr val="663300"/>
                </a:solidFill>
              </a:rPr>
              <a:t>1 Make sure each figure has a title </a:t>
            </a:r>
            <a:endParaRPr lang="en-US" sz="2800" b="1" dirty="0">
              <a:solidFill>
                <a:srgbClr val="663300"/>
              </a:solidFill>
            </a:endParaRPr>
          </a:p>
        </p:txBody>
      </p:sp>
      <p:sp>
        <p:nvSpPr>
          <p:cNvPr id="1039" name="Text Box 893"/>
          <p:cNvSpPr txBox="1">
            <a:spLocks noChangeArrowheads="1"/>
          </p:cNvSpPr>
          <p:nvPr/>
        </p:nvSpPr>
        <p:spPr bwMode="auto">
          <a:xfrm>
            <a:off x="16013286" y="14634885"/>
            <a:ext cx="12039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562100" indent="-2476500" algn="l"/>
            <a:r>
              <a:rPr lang="en-US" sz="2800" b="1" dirty="0" smtClean="0">
                <a:solidFill>
                  <a:srgbClr val="663300"/>
                </a:solidFill>
              </a:rPr>
              <a:t>Table 1</a:t>
            </a:r>
            <a:r>
              <a:rPr lang="en-US" sz="2800" b="1" dirty="0" smtClean="0">
                <a:solidFill>
                  <a:srgbClr val="663300"/>
                </a:solidFill>
              </a:rPr>
              <a:t>: Make sure each table has a title</a:t>
            </a:r>
            <a:endParaRPr lang="en-US" sz="2800" b="1" dirty="0" smtClean="0">
              <a:solidFill>
                <a:srgbClr val="663300"/>
              </a:solidFill>
            </a:endParaRPr>
          </a:p>
        </p:txBody>
      </p:sp>
      <p:sp>
        <p:nvSpPr>
          <p:cNvPr id="1162" name="Text Box 1403"/>
          <p:cNvSpPr txBox="1">
            <a:spLocks noChangeArrowheads="1"/>
          </p:cNvSpPr>
          <p:nvPr/>
        </p:nvSpPr>
        <p:spPr bwMode="auto">
          <a:xfrm>
            <a:off x="16318085" y="21678408"/>
            <a:ext cx="11734801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333500" indent="-1333500" algn="l"/>
            <a:r>
              <a:rPr lang="en-US" sz="2800" b="1" dirty="0" smtClean="0">
                <a:solidFill>
                  <a:srgbClr val="663300"/>
                </a:solidFill>
              </a:rPr>
              <a:t>Figure </a:t>
            </a:r>
            <a:r>
              <a:rPr lang="en-US" sz="2800" b="1" dirty="0" smtClean="0">
                <a:solidFill>
                  <a:srgbClr val="663300"/>
                </a:solidFill>
              </a:rPr>
              <a:t>2: Make sure each figure has a title</a:t>
            </a:r>
            <a:endParaRPr lang="en-US" sz="2800" b="1" dirty="0" smtClean="0">
              <a:solidFill>
                <a:srgbClr val="6633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35743" y="5491236"/>
            <a:ext cx="13237030" cy="1161501"/>
            <a:chOff x="1035743" y="5850015"/>
            <a:chExt cx="13237030" cy="1161501"/>
          </a:xfrm>
        </p:grpSpPr>
        <p:sp>
          <p:nvSpPr>
            <p:cNvPr id="2" name="Rectangle 1"/>
            <p:cNvSpPr/>
            <p:nvPr/>
          </p:nvSpPr>
          <p:spPr bwMode="auto">
            <a:xfrm>
              <a:off x="1035743" y="5850015"/>
              <a:ext cx="13237030" cy="1123147"/>
            </a:xfrm>
            <a:prstGeom prst="rect">
              <a:avLst/>
            </a:prstGeom>
            <a:solidFill>
              <a:srgbClr val="00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795149" y="6088186"/>
              <a:ext cx="8229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chemeClr val="bg1"/>
                  </a:solidFill>
                </a:rPr>
                <a:t>Introduction</a:t>
              </a:r>
              <a:endParaRPr lang="en-US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90600" y="15995579"/>
            <a:ext cx="13237030" cy="1123147"/>
            <a:chOff x="1156956" y="13397067"/>
            <a:chExt cx="13237030" cy="1123147"/>
          </a:xfrm>
        </p:grpSpPr>
        <p:sp>
          <p:nvSpPr>
            <p:cNvPr id="18" name="Rectangle 17"/>
            <p:cNvSpPr/>
            <p:nvPr/>
          </p:nvSpPr>
          <p:spPr bwMode="auto">
            <a:xfrm>
              <a:off x="1156956" y="13397067"/>
              <a:ext cx="13237030" cy="1123147"/>
            </a:xfrm>
            <a:prstGeom prst="rect">
              <a:avLst/>
            </a:prstGeom>
            <a:solidFill>
              <a:srgbClr val="00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57349" y="13496975"/>
              <a:ext cx="3505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chemeClr val="bg1"/>
                  </a:solidFill>
                </a:rPr>
                <a:t>Objective</a:t>
              </a:r>
              <a:endParaRPr lang="en-US" sz="5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90600" y="19735800"/>
            <a:ext cx="13237030" cy="1123147"/>
            <a:chOff x="1073277" y="19102492"/>
            <a:chExt cx="13237030" cy="1123147"/>
          </a:xfrm>
        </p:grpSpPr>
        <p:sp>
          <p:nvSpPr>
            <p:cNvPr id="22" name="Rectangle 21"/>
            <p:cNvSpPr/>
            <p:nvPr/>
          </p:nvSpPr>
          <p:spPr bwMode="auto">
            <a:xfrm>
              <a:off x="1073277" y="19102492"/>
              <a:ext cx="13237030" cy="1123147"/>
            </a:xfrm>
            <a:prstGeom prst="rect">
              <a:avLst/>
            </a:prstGeom>
            <a:solidFill>
              <a:srgbClr val="00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154854" y="19202400"/>
              <a:ext cx="3581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chemeClr val="bg1"/>
                  </a:solidFill>
                </a:rPr>
                <a:t>Methods</a:t>
              </a:r>
              <a:endParaRPr lang="en-US" sz="5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29305943" y="5491236"/>
            <a:ext cx="13106162" cy="1123147"/>
          </a:xfrm>
          <a:prstGeom prst="rect">
            <a:avLst/>
          </a:prstGeom>
          <a:solidFill>
            <a:srgbClr val="00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RESULTS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9283371" y="18389863"/>
            <a:ext cx="13106162" cy="1123147"/>
          </a:xfrm>
          <a:prstGeom prst="rect">
            <a:avLst/>
          </a:prstGeom>
          <a:solidFill>
            <a:srgbClr val="00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REFERENCES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013286" y="6614383"/>
            <a:ext cx="10999490" cy="6611407"/>
          </a:xfrm>
          <a:prstGeom prst="rect">
            <a:avLst/>
          </a:prstGeom>
          <a:solidFill>
            <a:srgbClr val="CCEDB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38088"/>
              </p:ext>
            </p:extLst>
          </p:nvPr>
        </p:nvGraphicFramePr>
        <p:xfrm>
          <a:off x="15894906" y="16141830"/>
          <a:ext cx="11296315" cy="43140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68578">
                  <a:extLst>
                    <a:ext uri="{9D8B030D-6E8A-4147-A177-3AD203B41FA5}">
                      <a16:colId xmlns:a16="http://schemas.microsoft.com/office/drawing/2014/main" val="3463038630"/>
                    </a:ext>
                  </a:extLst>
                </a:gridCol>
                <a:gridCol w="4576642">
                  <a:extLst>
                    <a:ext uri="{9D8B030D-6E8A-4147-A177-3AD203B41FA5}">
                      <a16:colId xmlns:a16="http://schemas.microsoft.com/office/drawing/2014/main" val="1629647257"/>
                    </a:ext>
                  </a:extLst>
                </a:gridCol>
                <a:gridCol w="3051095">
                  <a:extLst>
                    <a:ext uri="{9D8B030D-6E8A-4147-A177-3AD203B41FA5}">
                      <a16:colId xmlns:a16="http://schemas.microsoft.com/office/drawing/2014/main" val="2824385665"/>
                    </a:ext>
                  </a:extLst>
                </a:gridCol>
              </a:tblGrid>
              <a:tr h="11072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230090"/>
                  </a:ext>
                </a:extLst>
              </a:tr>
              <a:tr h="11072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638355"/>
                  </a:ext>
                </a:extLst>
              </a:tr>
              <a:tr h="99234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607101"/>
                  </a:ext>
                </a:extLst>
              </a:tr>
              <a:tr h="11072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15744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6031416" y="22625134"/>
            <a:ext cx="4648200" cy="6428108"/>
          </a:xfrm>
          <a:prstGeom prst="rect">
            <a:avLst/>
          </a:prstGeom>
          <a:solidFill>
            <a:srgbClr val="CCEDB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543021" y="22625134"/>
            <a:ext cx="4648200" cy="6428108"/>
          </a:xfrm>
          <a:prstGeom prst="rect">
            <a:avLst/>
          </a:prstGeom>
          <a:solidFill>
            <a:srgbClr val="CCEDB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9283371" y="15013455"/>
            <a:ext cx="13106162" cy="1123147"/>
          </a:xfrm>
          <a:prstGeom prst="rect">
            <a:avLst/>
          </a:prstGeom>
          <a:solidFill>
            <a:srgbClr val="00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CONCLUSIONS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8079" y="1152306"/>
            <a:ext cx="9311543" cy="305464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3563600" y="31008431"/>
            <a:ext cx="15611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This research was funded in part by a grant from the Honors College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35743" y="1052962"/>
            <a:ext cx="12527857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Your Honors Program Logo should go here</a:t>
            </a:r>
          </a:p>
          <a:p>
            <a:endParaRPr lang="en-US" sz="3600" dirty="0"/>
          </a:p>
          <a:p>
            <a:r>
              <a:rPr lang="en-US" sz="3600" dirty="0" smtClean="0"/>
              <a:t>Ask mentor for appropriate logo.  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990600" y="29577270"/>
            <a:ext cx="12527857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Can add additional logo here or make column longer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29595095" y="29823436"/>
            <a:ext cx="12527857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Can add additional logo here or make column longer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 Landscape 3 x 4">
  <a:themeElements>
    <a:clrScheme name="Poster Landscape 3 x 4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ster Landscape 3 x 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 Landscape 3 x 4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Landscape 3 x 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 Landscape 3 x 4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Landscape 3 x 4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Landscape 3 x 4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Landscape 3 x 4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Landscape 3 x 4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Office\Templates\Presentations\Poster Landscape 3 x 4.pot</Template>
  <TotalTime>6932</TotalTime>
  <Words>92</Words>
  <Application>Microsoft Office PowerPoint</Application>
  <PresentationFormat>Custom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Poster Landscape 3 x 4</vt:lpstr>
      <vt:lpstr>PowerPoint Presentation</vt:lpstr>
    </vt:vector>
  </TitlesOfParts>
  <Company>U of 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James H. Smartt</dc:creator>
  <cp:lastModifiedBy>Jennie Popp</cp:lastModifiedBy>
  <cp:revision>269</cp:revision>
  <cp:lastPrinted>2013-01-18T01:19:55Z</cp:lastPrinted>
  <dcterms:created xsi:type="dcterms:W3CDTF">2000-12-21T13:11:29Z</dcterms:created>
  <dcterms:modified xsi:type="dcterms:W3CDTF">2019-03-02T19:22:19Z</dcterms:modified>
</cp:coreProperties>
</file>