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0233600" cy="32004000"/>
  <p:notesSz cx="6858000" cy="9144000"/>
  <p:defaultTextStyle>
    <a:defPPr>
      <a:defRPr lang="en-US"/>
    </a:defPPr>
    <a:lvl1pPr marL="0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1pPr>
    <a:lvl2pPr marL="1733702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2pPr>
    <a:lvl3pPr marL="3467405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3pPr>
    <a:lvl4pPr marL="5201107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4pPr>
    <a:lvl5pPr marL="6934810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5pPr>
    <a:lvl6pPr marL="8668512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6pPr>
    <a:lvl7pPr marL="10402214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7pPr>
    <a:lvl8pPr marL="12135917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8pPr>
    <a:lvl9pPr marL="13869619" algn="l" defTabSz="3467405" rtl="0" eaLnBrk="1" latinLnBrk="0" hangingPunct="1">
      <a:defRPr sz="68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0">
          <p15:clr>
            <a:srgbClr val="A4A3A4"/>
          </p15:clr>
        </p15:guide>
        <p15:guide id="2" pos="1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67" autoAdjust="0"/>
    <p:restoredTop sz="97647" autoAdjust="0"/>
  </p:normalViewPr>
  <p:slideViewPr>
    <p:cSldViewPr snapToGrid="0">
      <p:cViewPr varScale="1">
        <p:scale>
          <a:sx n="13" d="100"/>
          <a:sy n="13" d="100"/>
        </p:scale>
        <p:origin x="964" y="108"/>
      </p:cViewPr>
      <p:guideLst>
        <p:guide orient="horz" pos="10080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4BB6E-3FD5-43A7-B095-05410BA7467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3175" y="685800"/>
            <a:ext cx="4311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3B356-9974-4CD9-912A-8A954900D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3B356-9974-4CD9-912A-8A954900D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3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237694"/>
            <a:ext cx="34198560" cy="11142133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6809511"/>
            <a:ext cx="30175200" cy="7726889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8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6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03917"/>
            <a:ext cx="8675370" cy="271219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03917"/>
            <a:ext cx="25523190" cy="27121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6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978784"/>
            <a:ext cx="34701480" cy="13312773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1417501"/>
            <a:ext cx="34701480" cy="7000873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3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519583"/>
            <a:ext cx="17099280" cy="203062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519583"/>
            <a:ext cx="17099280" cy="203062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03924"/>
            <a:ext cx="34701480" cy="6185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845427"/>
            <a:ext cx="17020696" cy="384492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1690350"/>
            <a:ext cx="17020696" cy="171947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845427"/>
            <a:ext cx="17104520" cy="384492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1690350"/>
            <a:ext cx="17104520" cy="171947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9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9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33600"/>
            <a:ext cx="12976383" cy="746760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607991"/>
            <a:ext cx="20368260" cy="22743583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601200"/>
            <a:ext cx="12976383" cy="17787411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6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33600"/>
            <a:ext cx="12976383" cy="746760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607991"/>
            <a:ext cx="20368260" cy="22743583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601200"/>
            <a:ext cx="12976383" cy="17787411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0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03924"/>
            <a:ext cx="34701480" cy="6185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519583"/>
            <a:ext cx="34701480" cy="20306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9662974"/>
            <a:ext cx="9052560" cy="1703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6180B-E9F3-4905-834D-0B9BDEEAD524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9662974"/>
            <a:ext cx="13578840" cy="1703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9662974"/>
            <a:ext cx="9052560" cy="1703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64F68-2F07-47EF-84C6-5BF1B5EA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0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2275" y="730285"/>
            <a:ext cx="3888808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YOUR TITLE HERE</a:t>
            </a:r>
            <a:endParaRPr lang="en-US" sz="66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cs typeface="Times New Roman" panose="02020603050405020304" pitchFamily="18" charset="0"/>
              </a:rPr>
              <a:t>AUTHORS HERE</a:t>
            </a:r>
            <a:endParaRPr lang="en-US" sz="4400" b="1" baseline="30000" dirty="0" smtClean="0"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cs typeface="Times New Roman" panose="02020603050405020304" pitchFamily="18" charset="0"/>
              </a:rPr>
              <a:t>Affiliations here</a:t>
            </a:r>
            <a:endParaRPr lang="en-US" sz="4400" b="1" dirty="0"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4612" y="3783891"/>
            <a:ext cx="11942745" cy="141885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Introduction</a:t>
            </a:r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ctr"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Objectives</a:t>
            </a:r>
            <a:endParaRPr lang="en-US" sz="3200" b="1" dirty="0">
              <a:solidFill>
                <a:srgbClr val="0070C0"/>
              </a:solidFill>
            </a:endParaRPr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ctr"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Methods</a:t>
            </a:r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>
              <a:spcAft>
                <a:spcPts val="600"/>
              </a:spcAft>
            </a:pPr>
            <a:endParaRPr lang="en-US" sz="3200" b="1" dirty="0"/>
          </a:p>
          <a:p>
            <a:pPr>
              <a:spcAft>
                <a:spcPts val="600"/>
              </a:spcAft>
            </a:pPr>
            <a:endParaRPr lang="en-US" sz="3200" b="1" dirty="0" smtClean="0"/>
          </a:p>
          <a:p>
            <a:pPr>
              <a:spcAft>
                <a:spcPts val="600"/>
              </a:spcAft>
            </a:pPr>
            <a:endParaRPr lang="en-US" sz="3200" b="1" dirty="0"/>
          </a:p>
          <a:p>
            <a:pPr>
              <a:spcAft>
                <a:spcPts val="600"/>
              </a:spcAft>
            </a:pPr>
            <a:endParaRPr lang="en-US" sz="3200" b="1" dirty="0" smtClean="0"/>
          </a:p>
          <a:p>
            <a:pPr>
              <a:spcAft>
                <a:spcPts val="600"/>
              </a:spcAft>
            </a:pPr>
            <a:endParaRPr lang="en-US" sz="3200" b="1" dirty="0"/>
          </a:p>
          <a:p>
            <a:pPr>
              <a:spcAft>
                <a:spcPts val="600"/>
              </a:spcAft>
            </a:pPr>
            <a:endParaRPr lang="en-US" sz="3200" b="1" dirty="0" smtClean="0"/>
          </a:p>
          <a:p>
            <a:pPr>
              <a:spcAft>
                <a:spcPts val="600"/>
              </a:spcAft>
            </a:pPr>
            <a:endParaRPr lang="en-US" sz="3200" b="1" dirty="0"/>
          </a:p>
          <a:p>
            <a:pPr>
              <a:spcAft>
                <a:spcPts val="600"/>
              </a:spcAft>
            </a:pPr>
            <a:endParaRPr lang="en-US" sz="3200" b="1" dirty="0" smtClean="0"/>
          </a:p>
          <a:p>
            <a:pPr>
              <a:spcAft>
                <a:spcPts val="600"/>
              </a:spcAft>
            </a:pP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399278" y="28666155"/>
            <a:ext cx="1374176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Acknowledgements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>
              <a:buClr>
                <a:srgbClr val="C00000"/>
              </a:buClr>
              <a:buSzPct val="75000"/>
            </a:pPr>
            <a:r>
              <a:rPr lang="en-US" sz="3200" dirty="0" smtClean="0"/>
              <a:t>Place your statement acknowledging the Honors College Grant or other recognition needed here</a:t>
            </a:r>
            <a:endParaRPr lang="en-US" sz="3600" dirty="0"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98070" y="18131503"/>
            <a:ext cx="38600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</a:rPr>
              <a:t>Figure 1. </a:t>
            </a:r>
            <a:r>
              <a:rPr lang="en-US" sz="4400" b="1" dirty="0" smtClean="0">
                <a:solidFill>
                  <a:srgbClr val="0070C0"/>
                </a:solidFill>
              </a:rPr>
              <a:t>give the figure a title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6280" y="496464"/>
            <a:ext cx="39104080" cy="3091970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26976190" y="3766944"/>
            <a:ext cx="11942745" cy="1400383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Discussion and Conclusion</a:t>
            </a:r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 smtClean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3200" dirty="0"/>
          </a:p>
          <a:p>
            <a:pPr algn="just">
              <a:spcAft>
                <a:spcPts val="600"/>
              </a:spcAft>
            </a:pPr>
            <a:endParaRPr lang="en-US" sz="16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14046201" y="3786511"/>
            <a:ext cx="11942745" cy="1481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Results</a:t>
            </a: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 smtClean="0"/>
              <a:t>You can remove the border lines by choosing format shape</a:t>
            </a:r>
          </a:p>
          <a:p>
            <a:pPr algn="ctr">
              <a:spcAft>
                <a:spcPts val="600"/>
              </a:spcAft>
            </a:pPr>
            <a:endParaRPr lang="en-US" sz="3200" dirty="0"/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2969" y="1020582"/>
            <a:ext cx="7299738" cy="2193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Your Honors Program Logo here.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330" y="1083548"/>
            <a:ext cx="2424636" cy="216204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99278" y="18900944"/>
            <a:ext cx="37519657" cy="9293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90800" y="20015200"/>
            <a:ext cx="28702000" cy="114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Really big figure in here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221200" y="29159200"/>
            <a:ext cx="20956766" cy="11427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Can be used here for references or another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</TotalTime>
  <Words>67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Weston Weeks</dc:creator>
  <cp:lastModifiedBy>Jennie Popp</cp:lastModifiedBy>
  <cp:revision>135</cp:revision>
  <dcterms:created xsi:type="dcterms:W3CDTF">2015-12-18T17:40:50Z</dcterms:created>
  <dcterms:modified xsi:type="dcterms:W3CDTF">2019-03-02T19:31:39Z</dcterms:modified>
</cp:coreProperties>
</file>